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0" r:id="rId3"/>
    <p:sldId id="272" r:id="rId4"/>
    <p:sldId id="274" r:id="rId5"/>
    <p:sldId id="275" r:id="rId6"/>
    <p:sldId id="276" r:id="rId7"/>
    <p:sldId id="27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56" autoAdjust="0"/>
    <p:restoredTop sz="94660"/>
  </p:normalViewPr>
  <p:slideViewPr>
    <p:cSldViewPr snapToGrid="0">
      <p:cViewPr varScale="1">
        <p:scale>
          <a:sx n="85" d="100"/>
          <a:sy n="85" d="100"/>
        </p:scale>
        <p:origin x="8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0B1BF-9ECA-43A4-B5B3-905EC6AE8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11779-8030-4088-AD5A-9C1AFB77B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CF563-DAEF-4664-84BB-D80FEFE12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007C0-84D7-45F1-B913-7211A2E8B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E666A-8AC8-41D4-BD7B-0B7E7801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3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0423A-1848-4F02-BDBA-F68CE8BA3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A0B89-BA7C-4C91-97F9-8AE2E67B3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A568B-CFAB-49CB-82DA-D541D5A60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E5889-3F36-4301-A1EB-C205C8D8D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FC7A6-EC9C-4AB9-8315-BF865E9CF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3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F2DE47-52B3-4D7D-8535-34CD5F337B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502DC1-0AE3-453D-8D9C-9262B2CFA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AAFC2-73EA-4F3E-87DC-75AD441D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5B62B-B188-4FF5-AE83-7890116A2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40727-B673-42FF-AD77-94F2067C5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76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606A7-9D1C-4557-ABE8-9F7393A84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E53F8-8835-4327-82B4-8BFE05C7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8144C-BFE6-47E1-82DD-98B798AE1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EEBAA-9E7C-4ADA-9E4E-790C514E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DA380-CAF0-413B-8020-578EF9644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A878F-EF59-4B68-B6D5-0D0CEA668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903C9-B09A-40AB-9166-E6223F4D2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258E2-2A67-4641-B687-35C6E91AC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B8337-942C-4B55-BF40-2251DCC66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4FA40-B5B8-4353-A7A3-74A5774EF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9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9F95F-38D8-49FA-B81F-7427EE2FF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A9483-0E1A-44E2-A0F3-A3C3B1CAAC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FCC385-F476-4F17-B61F-0C27CCD08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C83C6-8A39-4B19-8C47-D94342DBF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41BBBC-48A8-493C-AFC6-FC3F8C061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13F478-F0D8-47D5-8CEA-A6565BFE5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3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D9DB2-0DBD-4674-87A7-EFA0913A6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611ADB-74ED-4F40-81BB-7FF71FB00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615EE5-321F-41F3-8139-CC73A0E47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0E127A-990B-41B6-9627-C97CC08F68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1A10C-E23E-4423-BAC3-FE2EA76D47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6DA13E-28C7-4C61-9A55-5B347AB61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8F0038-3E0B-4D75-BD5C-1B629871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CE8FD0-E80D-4A5B-B910-781A8621C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80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6F5BC-ADFE-4576-814E-0B6026783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E64FCB-6415-4EE4-8800-504D4BBCB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AE3F8-85FF-48AE-BFBE-A4F5A54AC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C5640-BB71-4966-8612-E24A7C1B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2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05CFB1-C123-4C87-9CA7-B8D471039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6D928-E03A-40A1-8C9A-64FCDA78D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423490-5729-4E73-B681-753AAD07E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3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9FBEA-BAD5-47DC-A6B5-D5B2B55F9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1B437-D2B8-4A9A-9360-E2D7E4D67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67365C-B52D-4600-80F9-E99FC2763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12AD3-87A7-4C7D-AA1F-E8D2D2FA0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B5828E-9F7A-4CD7-84B3-9AE74E9C8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1630A-DBDB-4D4D-A2A8-6DCAC636E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7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A82FC-A4FC-4929-BC46-5090938D2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AFAFA-7182-46EE-8A8D-880FF67ECB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3641A2-16F2-40F5-81DD-325B7D7A1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49262-F61E-4A55-967C-9F269D5ED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26947-58D1-4F1C-AC77-1903EB1B0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31F5FE-AD7B-4608-BCCC-E66576F1C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46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2D2476-E6CF-49CD-BE47-CD6A2B30E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AB0B92-A0A4-4AE8-BEB5-42F853043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0B02B-FCE6-4FC9-B122-5E5E961BF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0B1AC-A19F-46F4-9828-6C92E3D93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269DA-B2C9-4272-88F9-045800FEC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94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wdNbWxLkCZoTmx9B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7C948A1-DADD-4117-80F9-80BB3F6A346A}"/>
              </a:ext>
            </a:extLst>
          </p:cNvPr>
          <p:cNvSpPr txBox="1">
            <a:spLocks/>
          </p:cNvSpPr>
          <p:nvPr/>
        </p:nvSpPr>
        <p:spPr>
          <a:xfrm>
            <a:off x="5011270" y="2617549"/>
            <a:ext cx="5934636" cy="16229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n-MN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МАНЛАЙЛАГЧ ХҮНИЙ НӨӨЦИЙН БАГ </a:t>
            </a:r>
            <a:r>
              <a:rPr lang="en-US" sz="2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(BEST HR TEAM)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A6CC1D6-A768-4795-975E-1349E8BB1C4B}"/>
              </a:ext>
            </a:extLst>
          </p:cNvPr>
          <p:cNvSpPr txBox="1">
            <a:spLocks/>
          </p:cNvSpPr>
          <p:nvPr/>
        </p:nvSpPr>
        <p:spPr>
          <a:xfrm>
            <a:off x="968188" y="503527"/>
            <a:ext cx="4374776" cy="6206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(logo here)</a:t>
            </a:r>
          </a:p>
        </p:txBody>
      </p:sp>
    </p:spTree>
    <p:extLst>
      <p:ext uri="{BB962C8B-B14F-4D97-AF65-F5344CB8AC3E}">
        <p14:creationId xmlns:p14="http://schemas.microsoft.com/office/powerpoint/2010/main" val="19631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B971E-733B-4E1D-80B3-FCD05DC4E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3040"/>
          </a:xfrm>
        </p:spPr>
        <p:txBody>
          <a:bodyPr>
            <a:normAutofit/>
          </a:bodyPr>
          <a:lstStyle/>
          <a:p>
            <a:pPr algn="r"/>
            <a:r>
              <a:rPr lang="mn-MN" sz="3600" b="1" dirty="0">
                <a:solidFill>
                  <a:schemeClr val="bg1"/>
                </a:solidFill>
                <a:latin typeface="Exo 2" pitchFamily="2" charset="0"/>
              </a:rPr>
              <a:t>ҮНЭЛГЭЭНИЙ ШАЛГУУР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FB8B4-0F72-41C4-88DE-E4F1F5338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mn-MN" sz="1400" b="0" u="none" strike="noStrike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</a:rPr>
              <a:t>Зорилго: Энэхүү номинаци нь байгууллагадаа төдийгүй салбартаа хүний нөөцийн менежентийн бодлого, үйл ажиллагаагаараа тэргүүлэн, багийн манлайллаараа өндөрт байгаа шилдэг багийг алдаршуулах зорилготой.</a:t>
            </a:r>
            <a:endParaRPr lang="en-US" sz="1400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6B80C8E-3921-49D5-AF70-603FB0F35B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4392636"/>
              </p:ext>
            </p:extLst>
          </p:nvPr>
        </p:nvGraphicFramePr>
        <p:xfrm>
          <a:off x="838200" y="2207524"/>
          <a:ext cx="10385612" cy="3637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651">
                  <a:extLst>
                    <a:ext uri="{9D8B030D-6E8A-4147-A177-3AD203B41FA5}">
                      <a16:colId xmlns:a16="http://schemas.microsoft.com/office/drawing/2014/main" val="286406876"/>
                    </a:ext>
                  </a:extLst>
                </a:gridCol>
                <a:gridCol w="2882348">
                  <a:extLst>
                    <a:ext uri="{9D8B030D-6E8A-4147-A177-3AD203B41FA5}">
                      <a16:colId xmlns:a16="http://schemas.microsoft.com/office/drawing/2014/main" val="1554959970"/>
                    </a:ext>
                  </a:extLst>
                </a:gridCol>
                <a:gridCol w="777934">
                  <a:extLst>
                    <a:ext uri="{9D8B030D-6E8A-4147-A177-3AD203B41FA5}">
                      <a16:colId xmlns:a16="http://schemas.microsoft.com/office/drawing/2014/main" val="3645882902"/>
                    </a:ext>
                  </a:extLst>
                </a:gridCol>
                <a:gridCol w="6216679">
                  <a:extLst>
                    <a:ext uri="{9D8B030D-6E8A-4147-A177-3AD203B41FA5}">
                      <a16:colId xmlns:a16="http://schemas.microsoft.com/office/drawing/2014/main" val="3212623700"/>
                    </a:ext>
                  </a:extLst>
                </a:gridCol>
              </a:tblGrid>
              <a:tr h="266389"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№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Үнэлгээний шалгуур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Хувь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Тайлбар / тодорхойлолт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973000"/>
                  </a:ext>
                </a:extLst>
              </a:tr>
              <a:tr h="454309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Багийн зохион байгуулалт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</a:rPr>
                        <a:t>Байгууллагын хүний нөөцийн үйл ажиллагааг удирдан явуулах зорилго бүхий багтай байх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572892"/>
                  </a:ext>
                </a:extLst>
              </a:tr>
              <a:tr h="636033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Байгууллагын нөлөө ба үр дүн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3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Хүний нөөцийн бодлого, санаачилга нь байгууллагын гүйцэтгэлд бодит нөлөө үзүүлдэг байх.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60040"/>
                  </a:ext>
                </a:extLst>
              </a:tr>
              <a:tr h="817757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3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Хөгжил, инновацид оруулсан хувь нэмэр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30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mn-MN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Байгууллага болон салбарын хөгжилд түлхэц үзүүлэхүйц судалгаа, шинжилгээ, менежментийн ажил, төсөл, хөтөлбөрүүдийг байгаараа санаачлан хэрэгжүүлж, ахиц, сайжруулалт авчирсан туршлагатай байх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435220"/>
                  </a:ext>
                </a:extLst>
              </a:tr>
              <a:tr h="507274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Ёс зүйтэй манлайлал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1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mn-MN" sz="12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Байгууллагадаа төдийгүй салбартаа ёс зүйтэйгээр манлайлдаг байх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3637506"/>
                  </a:ext>
                </a:extLst>
              </a:tr>
              <a:tr h="507274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1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“</a:t>
                      </a:r>
                      <a:r>
                        <a:rPr lang="en-US" sz="1200" b="1" kern="1200" dirty="0" err="1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PeopleForest</a:t>
                      </a:r>
                      <a:r>
                        <a:rPr lang="en-US" sz="1200" b="1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 – </a:t>
                      </a:r>
                      <a:r>
                        <a:rPr lang="en-US" sz="1200" b="1" kern="1200" dirty="0" err="1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HRtree</a:t>
                      </a:r>
                      <a:r>
                        <a:rPr lang="en-US" sz="1200" b="1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” </a:t>
                      </a:r>
                      <a:r>
                        <a:rPr lang="en-US" sz="1200" b="1" kern="1200" dirty="0" err="1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хөдөлгөөнд</a:t>
                      </a:r>
                      <a:r>
                        <a:rPr lang="en-US" sz="1200" b="1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нэгдсэн</a:t>
                      </a:r>
                      <a:r>
                        <a:rPr lang="en-US" sz="1200" b="1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байх</a:t>
                      </a:r>
                      <a:r>
                        <a:rPr lang="en-US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 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1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mn-MN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МХХКонсерциум болон Монголын Үндэсний цэцэрлэгт хүрээлэн нарын хамтарсан </a:t>
                      </a:r>
                      <a:r>
                        <a:rPr lang="en-US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HR </a:t>
                      </a:r>
                      <a:r>
                        <a:rPr lang="mn-MN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төгөлд мод тарьж нэгдэнэ гэсэн санаачлагаа дараах холбоосоор </a:t>
                      </a:r>
                      <a:r>
                        <a:rPr lang="mn-MN" sz="1200" u="sng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https://forms.gle/wdNbWxLkCZoTmx9B6</a:t>
                      </a:r>
                      <a:r>
                        <a:rPr lang="mn-MN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  орж бүртгүүлж илэрхийлсэн байх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805349"/>
                  </a:ext>
                </a:extLst>
              </a:tr>
              <a:tr h="216357">
                <a:tc gridSpan="2">
                  <a:txBody>
                    <a:bodyPr/>
                    <a:lstStyle/>
                    <a:p>
                      <a:pPr algn="ctr"/>
                      <a:r>
                        <a:rPr lang="mn-MN" sz="1200" b="1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Нийт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100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510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4400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B3CE7-A27D-430B-9E8F-6DEE8EC02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1223"/>
          </a:xfrm>
        </p:spPr>
        <p:txBody>
          <a:bodyPr>
            <a:normAutofit/>
          </a:bodyPr>
          <a:lstStyle/>
          <a:p>
            <a:pPr algn="r"/>
            <a: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Багийн зохион байгуулалт</a:t>
            </a:r>
            <a:endParaRPr lang="en-US" sz="3600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C58F6-B526-43C3-8663-6FE0A80D4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US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019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1BE30-5BAE-48A8-9FE5-6C5974C0C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9620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Байгууллагын нөлөө ба үр дүн</a:t>
            </a:r>
            <a:endParaRPr lang="en-US" sz="3200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30EB6-B734-4B22-8C2D-C54D797CE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311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3AA78-8944-4AC5-B3C8-CDB43A2C0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7548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Хөгжил, инновацид оруулсан хувь нэмэр</a:t>
            </a:r>
            <a:endParaRPr lang="en-US" sz="3200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C3A17-6A80-4C74-87C5-A31FFDE12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436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EB72D-15CE-4D67-AC61-056EDE4FE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5478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Ёс зүйтэй манлайлал</a:t>
            </a:r>
            <a:endParaRPr lang="en-US" sz="3200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97652-32CD-4750-98B0-E3F0C73CD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68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F381F-87BD-4E8C-96E6-39708D9E5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en-US" sz="3600" kern="1200" dirty="0" err="1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PeopleForest</a:t>
            </a:r>
            <a:r>
              <a:rPr lang="en-US" sz="3600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 – HR Tree</a:t>
            </a:r>
            <a:br>
              <a:rPr lang="en-US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D99B-CA51-481C-A2D0-C1B7031A4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251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202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Exo 2</vt:lpstr>
      <vt:lpstr>Office Theme</vt:lpstr>
      <vt:lpstr>PowerPoint Presentation</vt:lpstr>
      <vt:lpstr>ҮНЭЛГЭЭНИЙ ШАЛГУУР</vt:lpstr>
      <vt:lpstr>Багийн зохион байгуулалт</vt:lpstr>
      <vt:lpstr>Байгууллагын нөлөө ба үр дүн</vt:lpstr>
      <vt:lpstr>Хөгжил, инновацид оруулсан хувь нэмэр</vt:lpstr>
      <vt:lpstr>Ёс зүйтэй манлайлал</vt:lpstr>
      <vt:lpstr>PeopleForest – HR Tree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Hitech</dc:creator>
  <cp:lastModifiedBy>PC</cp:lastModifiedBy>
  <cp:revision>73</cp:revision>
  <dcterms:created xsi:type="dcterms:W3CDTF">2025-11-03T09:38:32Z</dcterms:created>
  <dcterms:modified xsi:type="dcterms:W3CDTF">2025-11-19T04:39:18Z</dcterms:modified>
</cp:coreProperties>
</file>